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photoAlbum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836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F92BF-7E84-4D5B-BA00-BBB90C21A1E3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566A8-E0C2-41B8-938E-81A9DF14CC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230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F92BF-7E84-4D5B-BA00-BBB90C21A1E3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566A8-E0C2-41B8-938E-81A9DF14CC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4430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F92BF-7E84-4D5B-BA00-BBB90C21A1E3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566A8-E0C2-41B8-938E-81A9DF14CC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09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F92BF-7E84-4D5B-BA00-BBB90C21A1E3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566A8-E0C2-41B8-938E-81A9DF14CC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5612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F92BF-7E84-4D5B-BA00-BBB90C21A1E3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566A8-E0C2-41B8-938E-81A9DF14CC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5820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F92BF-7E84-4D5B-BA00-BBB90C21A1E3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566A8-E0C2-41B8-938E-81A9DF14CC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1094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F92BF-7E84-4D5B-BA00-BBB90C21A1E3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566A8-E0C2-41B8-938E-81A9DF14CC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6748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F92BF-7E84-4D5B-BA00-BBB90C21A1E3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566A8-E0C2-41B8-938E-81A9DF14CC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8529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F92BF-7E84-4D5B-BA00-BBB90C21A1E3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566A8-E0C2-41B8-938E-81A9DF14CC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6891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F92BF-7E84-4D5B-BA00-BBB90C21A1E3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566A8-E0C2-41B8-938E-81A9DF14CC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255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F92BF-7E84-4D5B-BA00-BBB90C21A1E3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566A8-E0C2-41B8-938E-81A9DF14CC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579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DF92BF-7E84-4D5B-BA00-BBB90C21A1E3}" type="datetimeFigureOut">
              <a:rPr lang="zh-TW" altLang="en-US" smtClean="0"/>
              <a:t>2026/7/22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E566A8-E0C2-41B8-938E-81A9DF14CC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824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圖片1">
            <a:extLst>
              <a:ext uri="{FF2B5EF4-FFF2-40B4-BE49-F238E27FC236}">
                <a16:creationId xmlns:a16="http://schemas.microsoft.com/office/drawing/2014/main" id="{B9A79BFB-2E75-C83A-BE8F-82EBC37F784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50" y="0"/>
            <a:ext cx="91567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294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圖片10">
            <a:extLst>
              <a:ext uri="{FF2B5EF4-FFF2-40B4-BE49-F238E27FC236}">
                <a16:creationId xmlns:a16="http://schemas.microsoft.com/office/drawing/2014/main" id="{7C142A70-FA3B-B8BB-2F88-981E2C19390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9260462" cy="712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889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圖片11">
            <a:extLst>
              <a:ext uri="{FF2B5EF4-FFF2-40B4-BE49-F238E27FC236}">
                <a16:creationId xmlns:a16="http://schemas.microsoft.com/office/drawing/2014/main" id="{BB359FCA-250A-2922-4354-1D26A5B3B5C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25" y="0"/>
            <a:ext cx="91630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232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圖片12">
            <a:extLst>
              <a:ext uri="{FF2B5EF4-FFF2-40B4-BE49-F238E27FC236}">
                <a16:creationId xmlns:a16="http://schemas.microsoft.com/office/drawing/2014/main" id="{0835900A-2E64-94AA-475A-30ADFC1D964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0"/>
            <a:ext cx="9131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867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圖片2">
            <a:extLst>
              <a:ext uri="{FF2B5EF4-FFF2-40B4-BE49-F238E27FC236}">
                <a16:creationId xmlns:a16="http://schemas.microsoft.com/office/drawing/2014/main" id="{2E7E66B1-BA00-DEFA-063E-DFC64A9B2E5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50" y="0"/>
            <a:ext cx="91567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812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圖片3">
            <a:extLst>
              <a:ext uri="{FF2B5EF4-FFF2-40B4-BE49-F238E27FC236}">
                <a16:creationId xmlns:a16="http://schemas.microsoft.com/office/drawing/2014/main" id="{6DCA49B9-A30F-0B4B-F8E4-7C60B201333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50" y="0"/>
            <a:ext cx="91567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107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圖片4">
            <a:extLst>
              <a:ext uri="{FF2B5EF4-FFF2-40B4-BE49-F238E27FC236}">
                <a16:creationId xmlns:a16="http://schemas.microsoft.com/office/drawing/2014/main" id="{BEDD2867-FEE6-2132-9A15-02FDB31D09B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50" y="0"/>
            <a:ext cx="91567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199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圖片5">
            <a:extLst>
              <a:ext uri="{FF2B5EF4-FFF2-40B4-BE49-F238E27FC236}">
                <a16:creationId xmlns:a16="http://schemas.microsoft.com/office/drawing/2014/main" id="{C8C2BDB2-28D6-A4EB-F6EB-8D66F98CE6D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50" y="0"/>
            <a:ext cx="91567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166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圖片6">
            <a:extLst>
              <a:ext uri="{FF2B5EF4-FFF2-40B4-BE49-F238E27FC236}">
                <a16:creationId xmlns:a16="http://schemas.microsoft.com/office/drawing/2014/main" id="{407C2C31-BCE8-62D2-62F5-9376DB80BC3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5" y="0"/>
            <a:ext cx="91503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416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圖片7">
            <a:extLst>
              <a:ext uri="{FF2B5EF4-FFF2-40B4-BE49-F238E27FC236}">
                <a16:creationId xmlns:a16="http://schemas.microsoft.com/office/drawing/2014/main" id="{7C97CCF5-C860-7F52-DCE7-694377031F9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5" y="0"/>
            <a:ext cx="91503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253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圖片8">
            <a:extLst>
              <a:ext uri="{FF2B5EF4-FFF2-40B4-BE49-F238E27FC236}">
                <a16:creationId xmlns:a16="http://schemas.microsoft.com/office/drawing/2014/main" id="{E20B4889-16FE-12B9-B3FB-16EFF0ED91A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5" y="0"/>
            <a:ext cx="91503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724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圖片9">
            <a:extLst>
              <a:ext uri="{FF2B5EF4-FFF2-40B4-BE49-F238E27FC236}">
                <a16:creationId xmlns:a16="http://schemas.microsoft.com/office/drawing/2014/main" id="{7BC7D747-1458-EFC9-D9A0-982ACCC4CF2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39" y="0"/>
            <a:ext cx="86947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77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佈景主題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</TotalTime>
  <Words>0</Words>
  <Application>Microsoft Office PowerPoint</Application>
  <PresentationFormat>如螢幕大小 (4:3)</PresentationFormat>
  <Paragraphs>0</Paragraphs>
  <Slides>12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林洵玟</dc:creator>
  <cp:lastModifiedBy>林洵玟</cp:lastModifiedBy>
  <cp:revision>2</cp:revision>
  <dcterms:created xsi:type="dcterms:W3CDTF">2026-07-22T01:51:01Z</dcterms:created>
  <dcterms:modified xsi:type="dcterms:W3CDTF">2026-07-22T02:38:17Z</dcterms:modified>
</cp:coreProperties>
</file>